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91" autoAdjust="0"/>
  </p:normalViewPr>
  <p:slideViewPr>
    <p:cSldViewPr snapToGrid="0">
      <p:cViewPr varScale="1">
        <p:scale>
          <a:sx n="68" d="100"/>
          <a:sy n="68" d="100"/>
        </p:scale>
        <p:origin x="79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EC7D3-1954-4B7A-9072-7C0AD5D576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C67DD1-7FC3-49F8-9AFA-9FDB1C5600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470138-5CD7-4587-AB7B-0C161D11349B}"/>
              </a:ext>
            </a:extLst>
          </p:cNvPr>
          <p:cNvSpPr>
            <a:spLocks noGrp="1"/>
          </p:cNvSpPr>
          <p:nvPr>
            <p:ph type="dt" sz="half" idx="10"/>
          </p:nvPr>
        </p:nvSpPr>
        <p:spPr/>
        <p:txBody>
          <a:bodyPr/>
          <a:lstStyle/>
          <a:p>
            <a:fld id="{1B02BC87-EC6B-49EB-93F4-5F529BE4D39B}" type="datetimeFigureOut">
              <a:rPr lang="en-US" smtClean="0"/>
              <a:t>6/21/2021</a:t>
            </a:fld>
            <a:endParaRPr lang="en-US" dirty="0"/>
          </a:p>
        </p:txBody>
      </p:sp>
      <p:sp>
        <p:nvSpPr>
          <p:cNvPr id="5" name="Footer Placeholder 4">
            <a:extLst>
              <a:ext uri="{FF2B5EF4-FFF2-40B4-BE49-F238E27FC236}">
                <a16:creationId xmlns:a16="http://schemas.microsoft.com/office/drawing/2014/main" id="{D1B573AD-8543-4FE9-AD15-ABC44369D1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EB13B3A-0B07-42C3-A905-E71904ED9044}"/>
              </a:ext>
            </a:extLst>
          </p:cNvPr>
          <p:cNvSpPr>
            <a:spLocks noGrp="1"/>
          </p:cNvSpPr>
          <p:nvPr>
            <p:ph type="sldNum" sz="quarter" idx="12"/>
          </p:nvPr>
        </p:nvSpPr>
        <p:spPr/>
        <p:txBody>
          <a:bodyPr/>
          <a:lstStyle/>
          <a:p>
            <a:fld id="{67E8FC48-A6B7-41DF-85C7-B07FF155F876}" type="slidenum">
              <a:rPr lang="en-US" smtClean="0"/>
              <a:t>‹#›</a:t>
            </a:fld>
            <a:endParaRPr lang="en-US" dirty="0"/>
          </a:p>
        </p:txBody>
      </p:sp>
    </p:spTree>
    <p:extLst>
      <p:ext uri="{BB962C8B-B14F-4D97-AF65-F5344CB8AC3E}">
        <p14:creationId xmlns:p14="http://schemas.microsoft.com/office/powerpoint/2010/main" val="116590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23FA8-A2B3-485F-A656-E91DBF1D16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CAB36C-D16D-4053-BACC-6FD7809763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AD3458-B909-4226-A924-FEF02CF3F71D}"/>
              </a:ext>
            </a:extLst>
          </p:cNvPr>
          <p:cNvSpPr>
            <a:spLocks noGrp="1"/>
          </p:cNvSpPr>
          <p:nvPr>
            <p:ph type="dt" sz="half" idx="10"/>
          </p:nvPr>
        </p:nvSpPr>
        <p:spPr/>
        <p:txBody>
          <a:bodyPr/>
          <a:lstStyle/>
          <a:p>
            <a:fld id="{1B02BC87-EC6B-49EB-93F4-5F529BE4D39B}" type="datetimeFigureOut">
              <a:rPr lang="en-US" smtClean="0"/>
              <a:t>6/21/2021</a:t>
            </a:fld>
            <a:endParaRPr lang="en-US" dirty="0"/>
          </a:p>
        </p:txBody>
      </p:sp>
      <p:sp>
        <p:nvSpPr>
          <p:cNvPr id="5" name="Footer Placeholder 4">
            <a:extLst>
              <a:ext uri="{FF2B5EF4-FFF2-40B4-BE49-F238E27FC236}">
                <a16:creationId xmlns:a16="http://schemas.microsoft.com/office/drawing/2014/main" id="{A76C08AA-B29A-4C45-9374-A6CD2D64D05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0B57625-799E-4D1F-B719-01CE5F0D7C61}"/>
              </a:ext>
            </a:extLst>
          </p:cNvPr>
          <p:cNvSpPr>
            <a:spLocks noGrp="1"/>
          </p:cNvSpPr>
          <p:nvPr>
            <p:ph type="sldNum" sz="quarter" idx="12"/>
          </p:nvPr>
        </p:nvSpPr>
        <p:spPr/>
        <p:txBody>
          <a:bodyPr/>
          <a:lstStyle/>
          <a:p>
            <a:fld id="{67E8FC48-A6B7-41DF-85C7-B07FF155F876}" type="slidenum">
              <a:rPr lang="en-US" smtClean="0"/>
              <a:t>‹#›</a:t>
            </a:fld>
            <a:endParaRPr lang="en-US" dirty="0"/>
          </a:p>
        </p:txBody>
      </p:sp>
    </p:spTree>
    <p:extLst>
      <p:ext uri="{BB962C8B-B14F-4D97-AF65-F5344CB8AC3E}">
        <p14:creationId xmlns:p14="http://schemas.microsoft.com/office/powerpoint/2010/main" val="2179138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182A1-974E-4F86-BC46-A5D941F793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BF83F6-09B6-452B-9501-DF0BED4872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0BA79A-294B-4246-BD1E-0ED495492D14}"/>
              </a:ext>
            </a:extLst>
          </p:cNvPr>
          <p:cNvSpPr>
            <a:spLocks noGrp="1"/>
          </p:cNvSpPr>
          <p:nvPr>
            <p:ph type="dt" sz="half" idx="10"/>
          </p:nvPr>
        </p:nvSpPr>
        <p:spPr/>
        <p:txBody>
          <a:bodyPr/>
          <a:lstStyle/>
          <a:p>
            <a:fld id="{1B02BC87-EC6B-49EB-93F4-5F529BE4D39B}" type="datetimeFigureOut">
              <a:rPr lang="en-US" smtClean="0"/>
              <a:t>6/21/2021</a:t>
            </a:fld>
            <a:endParaRPr lang="en-US" dirty="0"/>
          </a:p>
        </p:txBody>
      </p:sp>
      <p:sp>
        <p:nvSpPr>
          <p:cNvPr id="5" name="Footer Placeholder 4">
            <a:extLst>
              <a:ext uri="{FF2B5EF4-FFF2-40B4-BE49-F238E27FC236}">
                <a16:creationId xmlns:a16="http://schemas.microsoft.com/office/drawing/2014/main" id="{EED097FE-B1D3-49E0-AD2D-3F7AE0DAF3C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F96994-47EF-4D16-8D0A-496B55C23D56}"/>
              </a:ext>
            </a:extLst>
          </p:cNvPr>
          <p:cNvSpPr>
            <a:spLocks noGrp="1"/>
          </p:cNvSpPr>
          <p:nvPr>
            <p:ph type="sldNum" sz="quarter" idx="12"/>
          </p:nvPr>
        </p:nvSpPr>
        <p:spPr/>
        <p:txBody>
          <a:bodyPr/>
          <a:lstStyle/>
          <a:p>
            <a:fld id="{67E8FC48-A6B7-41DF-85C7-B07FF155F876}" type="slidenum">
              <a:rPr lang="en-US" smtClean="0"/>
              <a:t>‹#›</a:t>
            </a:fld>
            <a:endParaRPr lang="en-US" dirty="0"/>
          </a:p>
        </p:txBody>
      </p:sp>
    </p:spTree>
    <p:extLst>
      <p:ext uri="{BB962C8B-B14F-4D97-AF65-F5344CB8AC3E}">
        <p14:creationId xmlns:p14="http://schemas.microsoft.com/office/powerpoint/2010/main" val="2614181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977E0-BD25-4B99-8A72-500BF72C80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99834B-AECC-4F5B-98EA-C7D30E6B36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9B52F3-DCC9-4895-9A69-6099B9B00D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692470-CFA1-45B0-A504-5B70494CAA02}"/>
              </a:ext>
            </a:extLst>
          </p:cNvPr>
          <p:cNvSpPr>
            <a:spLocks noGrp="1"/>
          </p:cNvSpPr>
          <p:nvPr>
            <p:ph type="dt" sz="half" idx="10"/>
          </p:nvPr>
        </p:nvSpPr>
        <p:spPr/>
        <p:txBody>
          <a:bodyPr/>
          <a:lstStyle/>
          <a:p>
            <a:fld id="{1B02BC87-EC6B-49EB-93F4-5F529BE4D39B}" type="datetimeFigureOut">
              <a:rPr lang="en-US" smtClean="0"/>
              <a:t>6/21/2021</a:t>
            </a:fld>
            <a:endParaRPr lang="en-US" dirty="0"/>
          </a:p>
        </p:txBody>
      </p:sp>
      <p:sp>
        <p:nvSpPr>
          <p:cNvPr id="6" name="Footer Placeholder 5">
            <a:extLst>
              <a:ext uri="{FF2B5EF4-FFF2-40B4-BE49-F238E27FC236}">
                <a16:creationId xmlns:a16="http://schemas.microsoft.com/office/drawing/2014/main" id="{74576282-46D3-4DB4-B93B-58909AE884F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DDC653-5265-45F3-BA88-9A64DC43DF25}"/>
              </a:ext>
            </a:extLst>
          </p:cNvPr>
          <p:cNvSpPr>
            <a:spLocks noGrp="1"/>
          </p:cNvSpPr>
          <p:nvPr>
            <p:ph type="sldNum" sz="quarter" idx="12"/>
          </p:nvPr>
        </p:nvSpPr>
        <p:spPr/>
        <p:txBody>
          <a:bodyPr/>
          <a:lstStyle/>
          <a:p>
            <a:fld id="{67E8FC48-A6B7-41DF-85C7-B07FF155F876}" type="slidenum">
              <a:rPr lang="en-US" smtClean="0"/>
              <a:t>‹#›</a:t>
            </a:fld>
            <a:endParaRPr lang="en-US" dirty="0"/>
          </a:p>
        </p:txBody>
      </p:sp>
    </p:spTree>
    <p:extLst>
      <p:ext uri="{BB962C8B-B14F-4D97-AF65-F5344CB8AC3E}">
        <p14:creationId xmlns:p14="http://schemas.microsoft.com/office/powerpoint/2010/main" val="662231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C9383-61BD-442A-8DCF-5538835A02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2F09965-820A-434D-A52E-A46C68DE9F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9BA3ED-B495-47DD-B067-56BB84BB12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F066CE-EE5A-4610-BAD6-7A01250FB2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9FD813-147D-47A1-9A7B-A7038C8938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7D00D0-B04F-40B9-95D4-6A690CC7CA7F}"/>
              </a:ext>
            </a:extLst>
          </p:cNvPr>
          <p:cNvSpPr>
            <a:spLocks noGrp="1"/>
          </p:cNvSpPr>
          <p:nvPr>
            <p:ph type="dt" sz="half" idx="10"/>
          </p:nvPr>
        </p:nvSpPr>
        <p:spPr/>
        <p:txBody>
          <a:bodyPr/>
          <a:lstStyle/>
          <a:p>
            <a:fld id="{1B02BC87-EC6B-49EB-93F4-5F529BE4D39B}" type="datetimeFigureOut">
              <a:rPr lang="en-US" smtClean="0"/>
              <a:t>6/21/2021</a:t>
            </a:fld>
            <a:endParaRPr lang="en-US" dirty="0"/>
          </a:p>
        </p:txBody>
      </p:sp>
      <p:sp>
        <p:nvSpPr>
          <p:cNvPr id="8" name="Footer Placeholder 7">
            <a:extLst>
              <a:ext uri="{FF2B5EF4-FFF2-40B4-BE49-F238E27FC236}">
                <a16:creationId xmlns:a16="http://schemas.microsoft.com/office/drawing/2014/main" id="{DD1488B1-5C9A-4D44-A0DD-933DCF55F22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9DFFA3D-CB0A-4A08-B077-0F73BB67A668}"/>
              </a:ext>
            </a:extLst>
          </p:cNvPr>
          <p:cNvSpPr>
            <a:spLocks noGrp="1"/>
          </p:cNvSpPr>
          <p:nvPr>
            <p:ph type="sldNum" sz="quarter" idx="12"/>
          </p:nvPr>
        </p:nvSpPr>
        <p:spPr/>
        <p:txBody>
          <a:bodyPr/>
          <a:lstStyle/>
          <a:p>
            <a:fld id="{67E8FC48-A6B7-41DF-85C7-B07FF155F876}" type="slidenum">
              <a:rPr lang="en-US" smtClean="0"/>
              <a:t>‹#›</a:t>
            </a:fld>
            <a:endParaRPr lang="en-US" dirty="0"/>
          </a:p>
        </p:txBody>
      </p:sp>
    </p:spTree>
    <p:extLst>
      <p:ext uri="{BB962C8B-B14F-4D97-AF65-F5344CB8AC3E}">
        <p14:creationId xmlns:p14="http://schemas.microsoft.com/office/powerpoint/2010/main" val="1021484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4AAA3-1530-4C5D-9BB6-84E293321E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D7C25C-1E4C-4921-B0B7-CA42BC08ABD7}"/>
              </a:ext>
            </a:extLst>
          </p:cNvPr>
          <p:cNvSpPr>
            <a:spLocks noGrp="1"/>
          </p:cNvSpPr>
          <p:nvPr>
            <p:ph type="dt" sz="half" idx="10"/>
          </p:nvPr>
        </p:nvSpPr>
        <p:spPr/>
        <p:txBody>
          <a:bodyPr/>
          <a:lstStyle/>
          <a:p>
            <a:fld id="{1B02BC87-EC6B-49EB-93F4-5F529BE4D39B}" type="datetimeFigureOut">
              <a:rPr lang="en-US" smtClean="0"/>
              <a:t>6/21/2021</a:t>
            </a:fld>
            <a:endParaRPr lang="en-US" dirty="0"/>
          </a:p>
        </p:txBody>
      </p:sp>
      <p:sp>
        <p:nvSpPr>
          <p:cNvPr id="4" name="Footer Placeholder 3">
            <a:extLst>
              <a:ext uri="{FF2B5EF4-FFF2-40B4-BE49-F238E27FC236}">
                <a16:creationId xmlns:a16="http://schemas.microsoft.com/office/drawing/2014/main" id="{481BB52B-8239-40F2-95AE-6872CA8D611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CFDB492-004F-4D57-8EB8-A1E40C9DE8C2}"/>
              </a:ext>
            </a:extLst>
          </p:cNvPr>
          <p:cNvSpPr>
            <a:spLocks noGrp="1"/>
          </p:cNvSpPr>
          <p:nvPr>
            <p:ph type="sldNum" sz="quarter" idx="12"/>
          </p:nvPr>
        </p:nvSpPr>
        <p:spPr/>
        <p:txBody>
          <a:bodyPr/>
          <a:lstStyle/>
          <a:p>
            <a:fld id="{67E8FC48-A6B7-41DF-85C7-B07FF155F876}" type="slidenum">
              <a:rPr lang="en-US" smtClean="0"/>
              <a:t>‹#›</a:t>
            </a:fld>
            <a:endParaRPr lang="en-US" dirty="0"/>
          </a:p>
        </p:txBody>
      </p:sp>
    </p:spTree>
    <p:extLst>
      <p:ext uri="{BB962C8B-B14F-4D97-AF65-F5344CB8AC3E}">
        <p14:creationId xmlns:p14="http://schemas.microsoft.com/office/powerpoint/2010/main" val="499540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3E3D60-07FE-4BAB-A25E-2DBA772E60D0}"/>
              </a:ext>
            </a:extLst>
          </p:cNvPr>
          <p:cNvSpPr>
            <a:spLocks noGrp="1"/>
          </p:cNvSpPr>
          <p:nvPr>
            <p:ph type="dt" sz="half" idx="10"/>
          </p:nvPr>
        </p:nvSpPr>
        <p:spPr/>
        <p:txBody>
          <a:bodyPr/>
          <a:lstStyle/>
          <a:p>
            <a:fld id="{1B02BC87-EC6B-49EB-93F4-5F529BE4D39B}" type="datetimeFigureOut">
              <a:rPr lang="en-US" smtClean="0"/>
              <a:t>6/21/2021</a:t>
            </a:fld>
            <a:endParaRPr lang="en-US" dirty="0"/>
          </a:p>
        </p:txBody>
      </p:sp>
      <p:sp>
        <p:nvSpPr>
          <p:cNvPr id="3" name="Footer Placeholder 2">
            <a:extLst>
              <a:ext uri="{FF2B5EF4-FFF2-40B4-BE49-F238E27FC236}">
                <a16:creationId xmlns:a16="http://schemas.microsoft.com/office/drawing/2014/main" id="{50D79975-BF35-469B-9C69-3CBFBCEF078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356DCD1-1ECB-41B4-8C11-04D72D3E93A2}"/>
              </a:ext>
            </a:extLst>
          </p:cNvPr>
          <p:cNvSpPr>
            <a:spLocks noGrp="1"/>
          </p:cNvSpPr>
          <p:nvPr>
            <p:ph type="sldNum" sz="quarter" idx="12"/>
          </p:nvPr>
        </p:nvSpPr>
        <p:spPr/>
        <p:txBody>
          <a:bodyPr/>
          <a:lstStyle/>
          <a:p>
            <a:fld id="{67E8FC48-A6B7-41DF-85C7-B07FF155F876}" type="slidenum">
              <a:rPr lang="en-US" smtClean="0"/>
              <a:t>‹#›</a:t>
            </a:fld>
            <a:endParaRPr lang="en-US" dirty="0"/>
          </a:p>
        </p:txBody>
      </p:sp>
    </p:spTree>
    <p:extLst>
      <p:ext uri="{BB962C8B-B14F-4D97-AF65-F5344CB8AC3E}">
        <p14:creationId xmlns:p14="http://schemas.microsoft.com/office/powerpoint/2010/main" val="2092313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EA95C-5096-46E6-B7E9-2E37067133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5EE49A6-2F7E-46EE-874D-DD2861BEF2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3DDD6B-42D3-47D4-996B-CA08AF103C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D61AC8-6B13-496B-843C-1BE1F3B60266}"/>
              </a:ext>
            </a:extLst>
          </p:cNvPr>
          <p:cNvSpPr>
            <a:spLocks noGrp="1"/>
          </p:cNvSpPr>
          <p:nvPr>
            <p:ph type="dt" sz="half" idx="10"/>
          </p:nvPr>
        </p:nvSpPr>
        <p:spPr/>
        <p:txBody>
          <a:bodyPr/>
          <a:lstStyle/>
          <a:p>
            <a:fld id="{1B02BC87-EC6B-49EB-93F4-5F529BE4D39B}" type="datetimeFigureOut">
              <a:rPr lang="en-US" smtClean="0"/>
              <a:t>6/21/2021</a:t>
            </a:fld>
            <a:endParaRPr lang="en-US" dirty="0"/>
          </a:p>
        </p:txBody>
      </p:sp>
      <p:sp>
        <p:nvSpPr>
          <p:cNvPr id="6" name="Footer Placeholder 5">
            <a:extLst>
              <a:ext uri="{FF2B5EF4-FFF2-40B4-BE49-F238E27FC236}">
                <a16:creationId xmlns:a16="http://schemas.microsoft.com/office/drawing/2014/main" id="{CC670CC9-A03E-4394-A3E1-E95BA8B4029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CCF4594-A772-4ADA-AF3F-F407FD171BBF}"/>
              </a:ext>
            </a:extLst>
          </p:cNvPr>
          <p:cNvSpPr>
            <a:spLocks noGrp="1"/>
          </p:cNvSpPr>
          <p:nvPr>
            <p:ph type="sldNum" sz="quarter" idx="12"/>
          </p:nvPr>
        </p:nvSpPr>
        <p:spPr/>
        <p:txBody>
          <a:bodyPr/>
          <a:lstStyle/>
          <a:p>
            <a:fld id="{67E8FC48-A6B7-41DF-85C7-B07FF155F876}" type="slidenum">
              <a:rPr lang="en-US" smtClean="0"/>
              <a:t>‹#›</a:t>
            </a:fld>
            <a:endParaRPr lang="en-US" dirty="0"/>
          </a:p>
        </p:txBody>
      </p:sp>
    </p:spTree>
    <p:extLst>
      <p:ext uri="{BB962C8B-B14F-4D97-AF65-F5344CB8AC3E}">
        <p14:creationId xmlns:p14="http://schemas.microsoft.com/office/powerpoint/2010/main" val="3429901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1AA50-8864-4FF8-8B2C-53F1663621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9D4702-B720-4D47-9667-6571D6470B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D4FAFF3-A466-41E2-84A9-4A10B620D3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4DDE5E-C832-4CCB-86B6-C77A6D9BA866}"/>
              </a:ext>
            </a:extLst>
          </p:cNvPr>
          <p:cNvSpPr>
            <a:spLocks noGrp="1"/>
          </p:cNvSpPr>
          <p:nvPr>
            <p:ph type="dt" sz="half" idx="10"/>
          </p:nvPr>
        </p:nvSpPr>
        <p:spPr/>
        <p:txBody>
          <a:bodyPr/>
          <a:lstStyle/>
          <a:p>
            <a:fld id="{1B02BC87-EC6B-49EB-93F4-5F529BE4D39B}" type="datetimeFigureOut">
              <a:rPr lang="en-US" smtClean="0"/>
              <a:t>6/21/2021</a:t>
            </a:fld>
            <a:endParaRPr lang="en-US" dirty="0"/>
          </a:p>
        </p:txBody>
      </p:sp>
      <p:sp>
        <p:nvSpPr>
          <p:cNvPr id="6" name="Footer Placeholder 5">
            <a:extLst>
              <a:ext uri="{FF2B5EF4-FFF2-40B4-BE49-F238E27FC236}">
                <a16:creationId xmlns:a16="http://schemas.microsoft.com/office/drawing/2014/main" id="{B709CD32-F66C-4182-9A59-3A6CCD40D91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29857F9-3F58-4371-B256-CB4055641A94}"/>
              </a:ext>
            </a:extLst>
          </p:cNvPr>
          <p:cNvSpPr>
            <a:spLocks noGrp="1"/>
          </p:cNvSpPr>
          <p:nvPr>
            <p:ph type="sldNum" sz="quarter" idx="12"/>
          </p:nvPr>
        </p:nvSpPr>
        <p:spPr/>
        <p:txBody>
          <a:bodyPr/>
          <a:lstStyle/>
          <a:p>
            <a:fld id="{67E8FC48-A6B7-41DF-85C7-B07FF155F876}" type="slidenum">
              <a:rPr lang="en-US" smtClean="0"/>
              <a:t>‹#›</a:t>
            </a:fld>
            <a:endParaRPr lang="en-US" dirty="0"/>
          </a:p>
        </p:txBody>
      </p:sp>
    </p:spTree>
    <p:extLst>
      <p:ext uri="{BB962C8B-B14F-4D97-AF65-F5344CB8AC3E}">
        <p14:creationId xmlns:p14="http://schemas.microsoft.com/office/powerpoint/2010/main" val="1478748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0A96A-73DD-438C-87C9-6E75E94DB8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C18763-D777-4F7B-8611-D6A318BDCB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087FD2-9995-47E6-B9AA-3305B846A0F2}"/>
              </a:ext>
            </a:extLst>
          </p:cNvPr>
          <p:cNvSpPr>
            <a:spLocks noGrp="1"/>
          </p:cNvSpPr>
          <p:nvPr>
            <p:ph type="dt" sz="half" idx="10"/>
          </p:nvPr>
        </p:nvSpPr>
        <p:spPr/>
        <p:txBody>
          <a:bodyPr/>
          <a:lstStyle/>
          <a:p>
            <a:fld id="{1B02BC87-EC6B-49EB-93F4-5F529BE4D39B}" type="datetimeFigureOut">
              <a:rPr lang="en-US" smtClean="0"/>
              <a:t>6/21/2021</a:t>
            </a:fld>
            <a:endParaRPr lang="en-US" dirty="0"/>
          </a:p>
        </p:txBody>
      </p:sp>
      <p:sp>
        <p:nvSpPr>
          <p:cNvPr id="5" name="Footer Placeholder 4">
            <a:extLst>
              <a:ext uri="{FF2B5EF4-FFF2-40B4-BE49-F238E27FC236}">
                <a16:creationId xmlns:a16="http://schemas.microsoft.com/office/drawing/2014/main" id="{EDA0E3AE-CA10-42F1-B578-74F98F9A93A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E312D41-E531-440E-90A3-649FB8675ECB}"/>
              </a:ext>
            </a:extLst>
          </p:cNvPr>
          <p:cNvSpPr>
            <a:spLocks noGrp="1"/>
          </p:cNvSpPr>
          <p:nvPr>
            <p:ph type="sldNum" sz="quarter" idx="12"/>
          </p:nvPr>
        </p:nvSpPr>
        <p:spPr/>
        <p:txBody>
          <a:bodyPr/>
          <a:lstStyle/>
          <a:p>
            <a:fld id="{67E8FC48-A6B7-41DF-85C7-B07FF155F876}" type="slidenum">
              <a:rPr lang="en-US" smtClean="0"/>
              <a:t>‹#›</a:t>
            </a:fld>
            <a:endParaRPr lang="en-US" dirty="0"/>
          </a:p>
        </p:txBody>
      </p:sp>
    </p:spTree>
    <p:extLst>
      <p:ext uri="{BB962C8B-B14F-4D97-AF65-F5344CB8AC3E}">
        <p14:creationId xmlns:p14="http://schemas.microsoft.com/office/powerpoint/2010/main" val="1658981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DFD46D-3F50-488B-B48C-59E058B49D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AB9A97-03F5-456A-9791-14F5BD88C8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677077-8444-4A53-97D7-7EF7031E1ADD}"/>
              </a:ext>
            </a:extLst>
          </p:cNvPr>
          <p:cNvSpPr>
            <a:spLocks noGrp="1"/>
          </p:cNvSpPr>
          <p:nvPr>
            <p:ph type="dt" sz="half" idx="10"/>
          </p:nvPr>
        </p:nvSpPr>
        <p:spPr/>
        <p:txBody>
          <a:bodyPr/>
          <a:lstStyle/>
          <a:p>
            <a:fld id="{1B02BC87-EC6B-49EB-93F4-5F529BE4D39B}" type="datetimeFigureOut">
              <a:rPr lang="en-US" smtClean="0"/>
              <a:t>6/21/2021</a:t>
            </a:fld>
            <a:endParaRPr lang="en-US" dirty="0"/>
          </a:p>
        </p:txBody>
      </p:sp>
      <p:sp>
        <p:nvSpPr>
          <p:cNvPr id="5" name="Footer Placeholder 4">
            <a:extLst>
              <a:ext uri="{FF2B5EF4-FFF2-40B4-BE49-F238E27FC236}">
                <a16:creationId xmlns:a16="http://schemas.microsoft.com/office/drawing/2014/main" id="{3BE78D64-5C50-4E5E-BB4C-4C1C86A5D2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81DDEF4-FECE-4B69-A988-DCE4FDD1F9B6}"/>
              </a:ext>
            </a:extLst>
          </p:cNvPr>
          <p:cNvSpPr>
            <a:spLocks noGrp="1"/>
          </p:cNvSpPr>
          <p:nvPr>
            <p:ph type="sldNum" sz="quarter" idx="12"/>
          </p:nvPr>
        </p:nvSpPr>
        <p:spPr/>
        <p:txBody>
          <a:bodyPr/>
          <a:lstStyle/>
          <a:p>
            <a:fld id="{67E8FC48-A6B7-41DF-85C7-B07FF155F876}" type="slidenum">
              <a:rPr lang="en-US" smtClean="0"/>
              <a:t>‹#›</a:t>
            </a:fld>
            <a:endParaRPr lang="en-US" dirty="0"/>
          </a:p>
        </p:txBody>
      </p:sp>
    </p:spTree>
    <p:extLst>
      <p:ext uri="{BB962C8B-B14F-4D97-AF65-F5344CB8AC3E}">
        <p14:creationId xmlns:p14="http://schemas.microsoft.com/office/powerpoint/2010/main" val="126629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2B73A1-9C06-44DF-AC47-BB8F86E4C7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D98CDD-D928-4ABA-A55A-EFBDDF28BD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8E513F-675E-43C6-A61A-EF06BA2CA6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02BC87-EC6B-49EB-93F4-5F529BE4D39B}" type="datetimeFigureOut">
              <a:rPr lang="en-US" smtClean="0"/>
              <a:t>6/21/2021</a:t>
            </a:fld>
            <a:endParaRPr lang="en-US" dirty="0"/>
          </a:p>
        </p:txBody>
      </p:sp>
      <p:sp>
        <p:nvSpPr>
          <p:cNvPr id="5" name="Footer Placeholder 4">
            <a:extLst>
              <a:ext uri="{FF2B5EF4-FFF2-40B4-BE49-F238E27FC236}">
                <a16:creationId xmlns:a16="http://schemas.microsoft.com/office/drawing/2014/main" id="{3F1377EF-0B83-4CAC-BB92-A950D1F17B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6C01FAD-E0A1-4224-844E-D54AC9F643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E8FC48-A6B7-41DF-85C7-B07FF155F876}" type="slidenum">
              <a:rPr lang="en-US" smtClean="0"/>
              <a:t>‹#›</a:t>
            </a:fld>
            <a:endParaRPr lang="en-US" dirty="0"/>
          </a:p>
        </p:txBody>
      </p:sp>
    </p:spTree>
    <p:extLst>
      <p:ext uri="{BB962C8B-B14F-4D97-AF65-F5344CB8AC3E}">
        <p14:creationId xmlns:p14="http://schemas.microsoft.com/office/powerpoint/2010/main" val="252281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DE5E5-65FC-4BAA-962C-987FFD765AC3}"/>
              </a:ext>
            </a:extLst>
          </p:cNvPr>
          <p:cNvSpPr>
            <a:spLocks noGrp="1"/>
          </p:cNvSpPr>
          <p:nvPr>
            <p:ph type="ctrTitle"/>
          </p:nvPr>
        </p:nvSpPr>
        <p:spPr>
          <a:xfrm>
            <a:off x="661182" y="597879"/>
            <a:ext cx="10006818" cy="710416"/>
          </a:xfrm>
        </p:spPr>
        <p:txBody>
          <a:bodyPr>
            <a:normAutofit/>
          </a:bodyPr>
          <a:lstStyle/>
          <a:p>
            <a:r>
              <a:rPr lang="hi-IN" sz="40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उभरी क्यारियों में कपास लगाने की विधि</a:t>
            </a:r>
            <a:endParaRPr lang="en-US" sz="4000"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3" name="Subtitle 2">
            <a:extLst>
              <a:ext uri="{FF2B5EF4-FFF2-40B4-BE49-F238E27FC236}">
                <a16:creationId xmlns:a16="http://schemas.microsoft.com/office/drawing/2014/main" id="{8A695B28-95BF-4E6C-A17F-FED76312885C}"/>
              </a:ext>
            </a:extLst>
          </p:cNvPr>
          <p:cNvSpPr>
            <a:spLocks noGrp="1"/>
          </p:cNvSpPr>
          <p:nvPr>
            <p:ph type="subTitle" idx="1"/>
          </p:nvPr>
        </p:nvSpPr>
        <p:spPr>
          <a:xfrm>
            <a:off x="661182" y="1434905"/>
            <a:ext cx="10006818" cy="5143695"/>
          </a:xfrm>
        </p:spPr>
        <p:txBody>
          <a:bodyPr>
            <a:noAutofit/>
          </a:bodyPr>
          <a:lstStyle/>
          <a:p>
            <a:pPr marL="0" marR="0" algn="l">
              <a:spcBef>
                <a:spcPts val="1200"/>
              </a:spcBef>
              <a:spcAft>
                <a:spcPts val="1200"/>
              </a:spcAft>
            </a:pPr>
            <a:r>
              <a:rPr lang="hi-IN"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पिछले 4-5 सालों से पंजाब के मालवा क्षेत्र की नरमा पट्टी और हरियाणा के भागों में किसान कपास की बुआई बैड यां उभरी क्यारियां बना कर रहे हैं। मालवा क्षेत्र के मानसा व बठिंडा इलाके में इस नई विधि से कपास की बुआई का चलन दिन-प्रतिदन बढ़ रहा है, फार्मिंग कॉसमॉस वालंटियर बलजिंद्र सिंह कोटभारा की रिपोर्ट।</a:t>
            </a:r>
            <a:endParaRPr lang="en-US" sz="1400" dirty="0">
              <a:effectLst/>
              <a:latin typeface="Nirmala UI" panose="020B0502040204020203" pitchFamily="34" charset="0"/>
              <a:ea typeface="Nirmala UI" panose="020B0502040204020203" pitchFamily="34" charset="0"/>
              <a:cs typeface="Nirmala UI" panose="020B0502040204020203" pitchFamily="34" charset="0"/>
            </a:endParaRPr>
          </a:p>
          <a:p>
            <a:pPr marL="0" marR="0" algn="l">
              <a:spcBef>
                <a:spcPts val="1200"/>
              </a:spcBef>
              <a:spcAft>
                <a:spcPts val="1200"/>
              </a:spcAft>
            </a:pPr>
            <a:r>
              <a:rPr lang="hi-IN"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किसाना भाइयों ने बताया कि क्यारियों में कपास की बुआई के प्रयोग से वो अच्छे परिणाम हासिल कर रहे हैं और उनकी लागत भी कम हुई। बैड पर कपास की बुआई के कुछ फ़ायदे हैंः</a:t>
            </a:r>
            <a:endParaRPr lang="en-US" sz="1400" dirty="0">
              <a:effectLst/>
              <a:latin typeface="Nirmala UI" panose="020B0502040204020203" pitchFamily="34" charset="0"/>
              <a:ea typeface="Nirmala UI" panose="020B0502040204020203" pitchFamily="34" charset="0"/>
              <a:cs typeface="Nirmala UI" panose="020B0502040204020203" pitchFamily="34" charset="0"/>
            </a:endParaRPr>
          </a:p>
          <a:p>
            <a:pPr marL="285750" marR="0" indent="-285750" algn="l">
              <a:spcBef>
                <a:spcPts val="1200"/>
              </a:spcBef>
              <a:spcAft>
                <a:spcPts val="1200"/>
              </a:spcAft>
              <a:buFont typeface="Wingdings" panose="05000000000000000000" pitchFamily="2" charset="2"/>
              <a:buChar char="v"/>
            </a:pPr>
            <a:r>
              <a:rPr lang="hi-IN"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शुष्क खेत में क्यारियां बना कर हाथ से कपास की बुआई से प्रति एकड़ एक से दो पैकट तक बीज कम लगते हैं जिस कारण किसानों का खर्चा भी घटता है।</a:t>
            </a:r>
            <a:endParaRPr lang="en-US" sz="1400" dirty="0">
              <a:effectLst/>
              <a:latin typeface="Nirmala UI" panose="020B0502040204020203" pitchFamily="34" charset="0"/>
              <a:ea typeface="Nirmala UI" panose="020B0502040204020203" pitchFamily="34" charset="0"/>
              <a:cs typeface="Nirmala UI" panose="020B0502040204020203" pitchFamily="34" charset="0"/>
            </a:endParaRPr>
          </a:p>
          <a:p>
            <a:pPr marL="285750" marR="0" indent="-285750" algn="l">
              <a:spcBef>
                <a:spcPts val="1200"/>
              </a:spcBef>
              <a:spcAft>
                <a:spcPts val="1200"/>
              </a:spcAft>
              <a:buFont typeface="Wingdings" panose="05000000000000000000" pitchFamily="2" charset="2"/>
              <a:buChar char="v"/>
            </a:pPr>
            <a:r>
              <a:rPr lang="hi-IN"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इस विधि के कारण कपास नां तो लू से जलती है और ना ही बारिश होने पर करंड होती है। बैड पर कपास की बुआई से फ़सल ना करंड होने पर खेत की दुबारा जुताई, बुआई और बीज इत्यादि खर्चों की बचत होती है।</a:t>
            </a:r>
            <a:endParaRPr lang="en-US" sz="1400" dirty="0">
              <a:effectLst/>
              <a:latin typeface="Nirmala UI" panose="020B0502040204020203" pitchFamily="34" charset="0"/>
              <a:ea typeface="Nirmala UI" panose="020B0502040204020203" pitchFamily="34" charset="0"/>
              <a:cs typeface="Nirmala UI" panose="020B0502040204020203" pitchFamily="34" charset="0"/>
            </a:endParaRPr>
          </a:p>
          <a:p>
            <a:pPr marL="285750" marR="0" indent="-285750" algn="l">
              <a:spcBef>
                <a:spcPts val="1200"/>
              </a:spcBef>
              <a:spcAft>
                <a:spcPts val="1200"/>
              </a:spcAft>
              <a:buFont typeface="Wingdings" panose="05000000000000000000" pitchFamily="2" charset="2"/>
              <a:buChar char="v"/>
            </a:pPr>
            <a:r>
              <a:rPr lang="hi-IN"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खेत में खरपतवार कम होते हैं।</a:t>
            </a:r>
            <a:endParaRPr lang="en-US" sz="1400" dirty="0">
              <a:effectLst/>
              <a:latin typeface="Nirmala UI" panose="020B0502040204020203" pitchFamily="34" charset="0"/>
              <a:ea typeface="Nirmala UI" panose="020B0502040204020203" pitchFamily="34" charset="0"/>
              <a:cs typeface="Nirmala UI" panose="020B0502040204020203" pitchFamily="34" charset="0"/>
            </a:endParaRPr>
          </a:p>
          <a:p>
            <a:pPr marL="285750" marR="0" indent="-285750" algn="l">
              <a:spcBef>
                <a:spcPts val="1200"/>
              </a:spcBef>
              <a:spcAft>
                <a:spcPts val="1200"/>
              </a:spcAft>
              <a:buFont typeface="Wingdings" panose="05000000000000000000" pitchFamily="2" charset="2"/>
              <a:buChar char="v"/>
            </a:pPr>
            <a:r>
              <a:rPr lang="hi-IN"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पारंपरिक ढंग से कपास की बुआई के मुकाबले फ़सल और कपास के फूलों का अच्छा विकास होता है।</a:t>
            </a:r>
            <a:endParaRPr lang="en-US" sz="1400" dirty="0">
              <a:effectLst/>
              <a:latin typeface="Nirmala UI" panose="020B0502040204020203" pitchFamily="34" charset="0"/>
              <a:ea typeface="Nirmala UI" panose="020B0502040204020203" pitchFamily="34" charset="0"/>
              <a:cs typeface="Nirmala UI" panose="020B0502040204020203" pitchFamily="34" charset="0"/>
            </a:endParaRPr>
          </a:p>
          <a:p>
            <a:pPr marL="285750" marR="0" indent="-285750" algn="l">
              <a:spcBef>
                <a:spcPts val="1200"/>
              </a:spcBef>
              <a:spcAft>
                <a:spcPts val="1200"/>
              </a:spcAft>
              <a:buFont typeface="Wingdings" panose="05000000000000000000" pitchFamily="2" charset="2"/>
              <a:buChar char="v"/>
            </a:pPr>
            <a:r>
              <a:rPr lang="hi-IN"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पौधों के दोनों तरफ मिट्टी लग जाती है जिस कारण आँधी/तूफ़ान में पौधे गिरने और कपास ख़राब होने का खतरा कम होता है।</a:t>
            </a:r>
            <a:endParaRPr lang="en-US" sz="1400" dirty="0">
              <a:effectLst/>
              <a:latin typeface="Nirmala UI" panose="020B0502040204020203" pitchFamily="34" charset="0"/>
              <a:ea typeface="Nirmala UI" panose="020B0502040204020203" pitchFamily="34" charset="0"/>
              <a:cs typeface="Nirmala UI" panose="020B0502040204020203" pitchFamily="34" charset="0"/>
            </a:endParaRPr>
          </a:p>
          <a:p>
            <a:pPr marL="285750" indent="-285750" algn="l">
              <a:buFont typeface="Wingdings" panose="05000000000000000000" pitchFamily="2" charset="2"/>
              <a:buChar char="v"/>
            </a:pPr>
            <a:r>
              <a:rPr lang="hi-IN"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कपास की क्यारियों के आसपास हल-रेखा बना कर सिंचाई की जाती है जिस कारण बारिश होने पर अधिक पानी निकालना आसान हो जाता है और फ़सल का नुकसान होने से बचाया जा सकता है।</a:t>
            </a:r>
            <a:endParaRPr lang="en-US" sz="140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5" name="Picture 4">
            <a:extLst>
              <a:ext uri="{FF2B5EF4-FFF2-40B4-BE49-F238E27FC236}">
                <a16:creationId xmlns:a16="http://schemas.microsoft.com/office/drawing/2014/main" id="{24AD1711-8283-42B6-9500-B6B6C8B7F0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5259" y="-68388"/>
            <a:ext cx="2028345" cy="2080068"/>
          </a:xfrm>
          <a:prstGeom prst="rect">
            <a:avLst/>
          </a:prstGeom>
        </p:spPr>
      </p:pic>
    </p:spTree>
    <p:extLst>
      <p:ext uri="{BB962C8B-B14F-4D97-AF65-F5344CB8AC3E}">
        <p14:creationId xmlns:p14="http://schemas.microsoft.com/office/powerpoint/2010/main" val="32018131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269</Words>
  <Application>Microsoft Office PowerPoint</Application>
  <PresentationFormat>Widescreen</PresentationFormat>
  <Paragraphs>9</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Nirmala UI</vt:lpstr>
      <vt:lpstr>Wingdings</vt:lpstr>
      <vt:lpstr>Office Theme</vt:lpstr>
      <vt:lpstr>उभरी क्यारियों में कपास लगाने की विधि</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उभरी क्यारियों में कपास लगाने की विधि</dc:title>
  <dc:creator>Ikhhlaq Singh</dc:creator>
  <cp:lastModifiedBy>Ikhhlaq Singh</cp:lastModifiedBy>
  <cp:revision>5</cp:revision>
  <dcterms:created xsi:type="dcterms:W3CDTF">2021-06-21T06:09:53Z</dcterms:created>
  <dcterms:modified xsi:type="dcterms:W3CDTF">2021-06-21T06:28:40Z</dcterms:modified>
</cp:coreProperties>
</file>